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6759" r:id="rId1"/>
  </p:sldMasterIdLst>
  <p:notesMasterIdLst>
    <p:notesMasterId r:id="rId3"/>
  </p:notesMasterIdLst>
  <p:handoutMasterIdLst>
    <p:handoutMasterId r:id="rId4"/>
  </p:handoutMasterIdLst>
  <p:sldIdLst>
    <p:sldId id="413" r:id="rId2"/>
  </p:sldIdLst>
  <p:sldSz cx="9144000" cy="6858000" type="letter"/>
  <p:notesSz cx="6400800" cy="10058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Osaka"/>
        <a:cs typeface="Osaka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Osaka"/>
        <a:cs typeface="Osaka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Osaka"/>
        <a:cs typeface="Osaka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Osaka"/>
        <a:cs typeface="Osaka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Osaka"/>
        <a:cs typeface="Osaka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Osaka"/>
        <a:cs typeface="Osaka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Osaka"/>
        <a:cs typeface="Osaka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Osaka"/>
        <a:cs typeface="Osaka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Osaka"/>
        <a:cs typeface="Osaka"/>
      </a:defRPr>
    </a:lvl9pPr>
  </p:defaultTextStyle>
  <p:extLst>
    <p:ext uri="{EFAFB233-063F-42B5-8137-9DF3F51BA10A}">
      <p15:sldGuideLst xmlns:p15="http://schemas.microsoft.com/office/powerpoint/2012/main">
        <p15:guide id="1" orient="horz" pos="1440">
          <p15:clr>
            <a:srgbClr val="A4A3A4"/>
          </p15:clr>
        </p15:guide>
        <p15:guide id="2" pos="1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68">
          <p15:clr>
            <a:srgbClr val="A4A3A4"/>
          </p15:clr>
        </p15:guide>
        <p15:guide id="2" pos="20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52" autoAdjust="0"/>
  </p:normalViewPr>
  <p:slideViewPr>
    <p:cSldViewPr snapToGrid="0" showGuides="1">
      <p:cViewPr varScale="1">
        <p:scale>
          <a:sx n="65" d="100"/>
          <a:sy n="65" d="100"/>
        </p:scale>
        <p:origin x="1274" y="36"/>
      </p:cViewPr>
      <p:guideLst>
        <p:guide orient="horz" pos="1440"/>
        <p:guide pos="1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530"/>
    </p:cViewPr>
  </p:sorterViewPr>
  <p:notesViewPr>
    <p:cSldViewPr snapToGrid="0" showGuides="1">
      <p:cViewPr varScale="1">
        <p:scale>
          <a:sx n="48" d="100"/>
          <a:sy n="48" d="100"/>
        </p:scale>
        <p:origin x="-3048" y="-102"/>
      </p:cViewPr>
      <p:guideLst>
        <p:guide orient="horz" pos="3168"/>
        <p:guide pos="201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>
            <a:extLst>
              <a:ext uri="{FF2B5EF4-FFF2-40B4-BE49-F238E27FC236}">
                <a16:creationId xmlns:a16="http://schemas.microsoft.com/office/drawing/2014/main" id="{1BA0D7B4-5B14-4E34-9691-0B008297E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200" y="254000"/>
            <a:ext cx="1350963" cy="2301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>
              <a:lnSpc>
                <a:spcPct val="97000"/>
              </a:lnSpc>
              <a:defRPr/>
            </a:pPr>
            <a:r>
              <a:rPr lang="en-US" altLang="en-US" sz="1200" b="1">
                <a:cs typeface="Arial" pitchFamily="34" charset="0"/>
              </a:rPr>
              <a:t>Valuation Basics</a:t>
            </a:r>
          </a:p>
        </p:txBody>
      </p:sp>
      <p:sp>
        <p:nvSpPr>
          <p:cNvPr id="279555" name="Rectangle 3">
            <a:extLst>
              <a:ext uri="{FF2B5EF4-FFF2-40B4-BE49-F238E27FC236}">
                <a16:creationId xmlns:a16="http://schemas.microsoft.com/office/drawing/2014/main" id="{F901363A-999E-48EA-B2E0-951197065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063" y="9772650"/>
            <a:ext cx="796925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>
              <a:lnSpc>
                <a:spcPct val="102000"/>
              </a:lnSpc>
              <a:defRPr/>
            </a:pPr>
            <a:r>
              <a:rPr lang="en-US" altLang="en-US" sz="900" b="1">
                <a:latin typeface="Times New Roman" pitchFamily="18" charset="0"/>
              </a:rPr>
              <a:t>Presented by:</a:t>
            </a:r>
          </a:p>
        </p:txBody>
      </p:sp>
      <p:sp>
        <p:nvSpPr>
          <p:cNvPr id="279556" name="Rectangle 4">
            <a:extLst>
              <a:ext uri="{FF2B5EF4-FFF2-40B4-BE49-F238E27FC236}">
                <a16:creationId xmlns:a16="http://schemas.microsoft.com/office/drawing/2014/main" id="{556A150C-CAA9-4B4F-B4E9-89505A0C9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38" y="9772650"/>
            <a:ext cx="523875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9pPr>
          </a:lstStyle>
          <a:p>
            <a:pPr algn="r">
              <a:lnSpc>
                <a:spcPct val="102000"/>
              </a:lnSpc>
              <a:defRPr/>
            </a:pPr>
            <a:r>
              <a:rPr lang="en-US" altLang="en-US" sz="900" b="1">
                <a:latin typeface="Times New Roman" panose="02020603050405020304" pitchFamily="18" charset="0"/>
              </a:rPr>
              <a:t>Page </a:t>
            </a:r>
            <a:fld id="{956BE708-5219-489A-A70E-D1C59755D9AB}" type="slidenum">
              <a:rPr lang="en-US" altLang="en-US" sz="900" b="1" smtClean="0">
                <a:latin typeface="Times New Roman" panose="02020603050405020304" pitchFamily="18" charset="0"/>
              </a:rPr>
              <a:pPr algn="r">
                <a:lnSpc>
                  <a:spcPct val="102000"/>
                </a:lnSpc>
                <a:defRPr/>
              </a:pPr>
              <a:t>‹#›</a:t>
            </a:fld>
            <a:endParaRPr lang="en-US" altLang="en-US" sz="900" b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EBFAB37-1F33-4876-9C08-D3783FC127D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7100" y="819150"/>
            <a:ext cx="45593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3315" name="Line 3">
            <a:extLst>
              <a:ext uri="{FF2B5EF4-FFF2-40B4-BE49-F238E27FC236}">
                <a16:creationId xmlns:a16="http://schemas.microsoft.com/office/drawing/2014/main" id="{6341D7D5-20D0-4F28-9429-675C8E8C88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188" y="4614863"/>
            <a:ext cx="58928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084" name="Rectangle 4">
            <a:extLst>
              <a:ext uri="{FF2B5EF4-FFF2-40B4-BE49-F238E27FC236}">
                <a16:creationId xmlns:a16="http://schemas.microsoft.com/office/drawing/2014/main" id="{B500BEEE-5D8A-4BF9-8F16-067676A28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200" y="171450"/>
            <a:ext cx="1350963" cy="2301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>
              <a:lnSpc>
                <a:spcPct val="97000"/>
              </a:lnSpc>
              <a:defRPr/>
            </a:pPr>
            <a:r>
              <a:rPr lang="en-US" altLang="en-US" sz="1200" b="1">
                <a:cs typeface="Arial" pitchFamily="34" charset="0"/>
              </a:rPr>
              <a:t>Valuation Basics</a:t>
            </a:r>
          </a:p>
        </p:txBody>
      </p:sp>
      <p:sp>
        <p:nvSpPr>
          <p:cNvPr id="174085" name="Rectangle 5">
            <a:extLst>
              <a:ext uri="{FF2B5EF4-FFF2-40B4-BE49-F238E27FC236}">
                <a16:creationId xmlns:a16="http://schemas.microsoft.com/office/drawing/2014/main" id="{AD2521D3-B0A4-41F5-ACA3-B0CC9F028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063" y="9772650"/>
            <a:ext cx="796925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>
              <a:lnSpc>
                <a:spcPct val="102000"/>
              </a:lnSpc>
              <a:defRPr/>
            </a:pPr>
            <a:r>
              <a:rPr lang="en-US" altLang="en-US" sz="900" b="1">
                <a:latin typeface="Times New Roman" pitchFamily="18" charset="0"/>
              </a:rPr>
              <a:t>Presented by:</a:t>
            </a:r>
          </a:p>
        </p:txBody>
      </p:sp>
      <p:sp>
        <p:nvSpPr>
          <p:cNvPr id="174086" name="Rectangle 6">
            <a:extLst>
              <a:ext uri="{FF2B5EF4-FFF2-40B4-BE49-F238E27FC236}">
                <a16:creationId xmlns:a16="http://schemas.microsoft.com/office/drawing/2014/main" id="{368FC668-9E3E-42F3-A89E-4D5540727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38" y="9772650"/>
            <a:ext cx="523875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/>
                <a:cs typeface="Osaka"/>
              </a:defRPr>
            </a:lvl9pPr>
          </a:lstStyle>
          <a:p>
            <a:pPr algn="r">
              <a:lnSpc>
                <a:spcPct val="102000"/>
              </a:lnSpc>
              <a:defRPr/>
            </a:pPr>
            <a:r>
              <a:rPr lang="en-US" altLang="en-US" sz="900" b="1">
                <a:latin typeface="Times New Roman" panose="02020603050405020304" pitchFamily="18" charset="0"/>
              </a:rPr>
              <a:t>Page </a:t>
            </a:r>
            <a:fld id="{98BD47E8-476E-4F3E-A86B-D76F88413514}" type="slidenum">
              <a:rPr lang="en-US" altLang="en-US" sz="900" b="1" smtClean="0">
                <a:latin typeface="Times New Roman" panose="02020603050405020304" pitchFamily="18" charset="0"/>
              </a:rPr>
              <a:pPr algn="r">
                <a:lnSpc>
                  <a:spcPct val="102000"/>
                </a:lnSpc>
                <a:defRPr/>
              </a:pPr>
              <a:t>‹#›</a:t>
            </a:fld>
            <a:endParaRPr lang="en-US" altLang="en-US" sz="900" b="1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6796601F-BB07-4BA5-9BAE-A88FC23CF1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spcBef>
                <a:spcPct val="0"/>
              </a:spcBef>
            </a:pPr>
            <a:fld id="{E94C9BF4-757B-4641-B3E8-767373020632}" type="slidenum">
              <a:rPr lang="en-US" altLang="en-US">
                <a:latin typeface="Times New Roman" panose="02020603050405020304" pitchFamily="18" charset="0"/>
              </a:rPr>
              <a:pPr eaLnBrk="0" hangingPunct="0">
                <a:spcBef>
                  <a:spcPct val="0"/>
                </a:spcBef>
              </a:pPr>
              <a:t>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F767B881-7E0D-4775-8BC4-3E0BB96338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8688" y="819150"/>
            <a:ext cx="4556125" cy="3416300"/>
          </a:xfrm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CB86C9B8-B95F-47A4-A57F-B64254A9D0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>
            <a:extLst>
              <a:ext uri="{FF2B5EF4-FFF2-40B4-BE49-F238E27FC236}">
                <a16:creationId xmlns:a16="http://schemas.microsoft.com/office/drawing/2014/main" id="{68DAADFE-AAB0-4B79-A237-0D33BB2899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76200"/>
            <a:ext cx="9144000" cy="57912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rgbClr val="33333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>
              <a:lnSpc>
                <a:spcPct val="90000"/>
              </a:lnSpc>
              <a:defRPr/>
            </a:pPr>
            <a:endParaRPr lang="en-US" altLang="en-US" sz="2400" b="1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4E8CE624-2FFE-4793-A749-F96B40B6F91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563880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>
              <a:lnSpc>
                <a:spcPct val="90000"/>
              </a:lnSpc>
              <a:defRPr/>
            </a:pPr>
            <a:endParaRPr lang="en-US" altLang="en-US" sz="2400" b="1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6" name="Line 10">
            <a:extLst>
              <a:ext uri="{FF2B5EF4-FFF2-40B4-BE49-F238E27FC236}">
                <a16:creationId xmlns:a16="http://schemas.microsoft.com/office/drawing/2014/main" id="{3376A6A4-769B-45C5-9607-EF26F195864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5638800"/>
            <a:ext cx="9144000" cy="0"/>
          </a:xfrm>
          <a:prstGeom prst="line">
            <a:avLst/>
          </a:prstGeom>
          <a:noFill/>
          <a:ln w="6350">
            <a:solidFill>
              <a:srgbClr val="4D4D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/>
          <a:lstStyle>
            <a:lvl1pPr marL="0" indent="0" algn="ctr">
              <a:buFont typeface="Wingdings" pitchFamily="-64" charset="2"/>
              <a:buNone/>
              <a:defRPr>
                <a:solidFill>
                  <a:srgbClr val="CCCCCC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0D683A-B2B8-4079-999D-7CB19A5BA0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275" y="5752911"/>
            <a:ext cx="1783739" cy="838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696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A64368C-F1B1-4B70-8D99-20EB3C7175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pPr>
              <a:defRPr/>
            </a:pPr>
            <a:r>
              <a:rPr lang="en-US"/>
              <a:t>Two Types of Patentability Analysis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9407879-C793-48A2-825F-A0A5AFFC3BF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fld id="{A1DA81D1-A376-403B-965A-39F88BA897D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186502CD-DEF3-495D-BDDA-E92C639810C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xfrm>
            <a:off x="6629400" y="0"/>
            <a:ext cx="1905000" cy="304800"/>
          </a:xfrm>
          <a:prstGeom prst="rect">
            <a:avLst/>
          </a:prstGeom>
        </p:spPr>
        <p:txBody>
          <a:bodyPr/>
          <a:lstStyle>
            <a:lvl1pPr eaLnBrk="1" hangingPunct="1">
              <a:lnSpc>
                <a:spcPct val="100000"/>
              </a:lnSpc>
              <a:defRPr b="0">
                <a:latin typeface="Arial" pitchFamily="34" charset="0"/>
                <a:ea typeface="Osaka" pitchFamily="-6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229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762000"/>
            <a:ext cx="19812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762000"/>
            <a:ext cx="5791200" cy="4953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F568B13-7CF0-464D-A9B2-C5ECA0BF952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pPr>
              <a:defRPr/>
            </a:pPr>
            <a:r>
              <a:rPr lang="en-US"/>
              <a:t>Two Types of Patentability Analysis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77746A4-EC62-4A04-B5CC-EFAF5838B82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fld id="{E14CE953-6E74-4921-869B-6D916603BC8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FE8AABE6-B297-43EC-BA92-6F1002C3547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xfrm>
            <a:off x="6629400" y="0"/>
            <a:ext cx="1905000" cy="304800"/>
          </a:xfrm>
          <a:prstGeom prst="rect">
            <a:avLst/>
          </a:prstGeom>
        </p:spPr>
        <p:txBody>
          <a:bodyPr/>
          <a:lstStyle>
            <a:lvl1pPr eaLnBrk="1" hangingPunct="1">
              <a:lnSpc>
                <a:spcPct val="100000"/>
              </a:lnSpc>
              <a:defRPr b="0">
                <a:latin typeface="Arial" pitchFamily="34" charset="0"/>
                <a:ea typeface="Osaka" pitchFamily="-6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55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A85D021-3B75-4B5D-9D7C-20E8448FF0D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609600" y="0"/>
            <a:ext cx="6477000" cy="304800"/>
          </a:xfrm>
        </p:spPr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pPr>
              <a:defRPr/>
            </a:pPr>
            <a:r>
              <a:rPr lang="en-US"/>
              <a:t>Two Types of Patentability Analysis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3A29222-09B3-4D20-972B-3633630F3B0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8153400" y="6400800"/>
            <a:ext cx="685800" cy="304800"/>
          </a:xfrm>
        </p:spPr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fld id="{0A6EEA9A-AF25-4414-AB20-3D9FDB5CE2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2785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D95D65F-42C3-4373-A6B7-B94C1B20A41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pPr>
              <a:defRPr/>
            </a:pPr>
            <a:r>
              <a:rPr lang="en-US"/>
              <a:t>Two Types of Patentability Analysis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B5EC1A2-5D0C-4459-B0AA-7A1FFF8EAB6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fld id="{1B9E8A87-682C-40A4-9DD5-DCA755F738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1061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0"/>
            <a:ext cx="38862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862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1B305A-F671-48E9-83C1-CFFA2BE48DB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pPr>
              <a:defRPr/>
            </a:pPr>
            <a:r>
              <a:rPr lang="en-US"/>
              <a:t>Two Types of Patentability Analysis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E7BF91-3A46-488C-9BA6-B06EA95D0CE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fld id="{D377AFBA-2096-4B0B-83E6-A9F4F58453D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8">
            <a:extLst>
              <a:ext uri="{FF2B5EF4-FFF2-40B4-BE49-F238E27FC236}">
                <a16:creationId xmlns:a16="http://schemas.microsoft.com/office/drawing/2014/main" id="{C7251DCA-8454-46D7-8B97-5785AFE9BDC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xfrm>
            <a:off x="6629400" y="0"/>
            <a:ext cx="1905000" cy="304800"/>
          </a:xfrm>
          <a:prstGeom prst="rect">
            <a:avLst/>
          </a:prstGeom>
        </p:spPr>
        <p:txBody>
          <a:bodyPr/>
          <a:lstStyle>
            <a:lvl1pPr eaLnBrk="1" hangingPunct="1">
              <a:lnSpc>
                <a:spcPct val="100000"/>
              </a:lnSpc>
              <a:defRPr b="0">
                <a:latin typeface="Arial" pitchFamily="34" charset="0"/>
                <a:ea typeface="Osaka" pitchFamily="-6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955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DDF11F7-4E08-4ABF-B097-CF94D30F945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pPr>
              <a:defRPr/>
            </a:pPr>
            <a:r>
              <a:rPr lang="en-US"/>
              <a:t>Two Types of Patentability Analysis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DEB61C6-FD33-4F88-B1A7-288E18EEBCB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fld id="{6259D147-5A42-48B6-9F3A-29896D409B0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8">
            <a:extLst>
              <a:ext uri="{FF2B5EF4-FFF2-40B4-BE49-F238E27FC236}">
                <a16:creationId xmlns:a16="http://schemas.microsoft.com/office/drawing/2014/main" id="{BA52E589-E016-4609-B807-EE3A1861425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xfrm>
            <a:off x="6629400" y="0"/>
            <a:ext cx="1905000" cy="304800"/>
          </a:xfrm>
          <a:prstGeom prst="rect">
            <a:avLst/>
          </a:prstGeom>
        </p:spPr>
        <p:txBody>
          <a:bodyPr/>
          <a:lstStyle>
            <a:lvl1pPr eaLnBrk="1" hangingPunct="1">
              <a:lnSpc>
                <a:spcPct val="100000"/>
              </a:lnSpc>
              <a:defRPr b="0">
                <a:latin typeface="Arial" pitchFamily="34" charset="0"/>
                <a:ea typeface="Osaka" pitchFamily="-6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03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0"/>
            <a:ext cx="7924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64F5548-790F-49C5-964E-E2557DF8F9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pPr>
              <a:defRPr/>
            </a:pPr>
            <a:r>
              <a:rPr lang="en-US"/>
              <a:t>Two Types of Patentability Analysis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0C7B6D2-503D-42EA-979C-324CCCF7BE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fld id="{EEB0CE7C-5FDC-428C-AA79-0C4390E425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380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51148E4C-FD93-4C1E-9FD4-FBA49123F6D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pPr>
              <a:defRPr/>
            </a:pPr>
            <a:r>
              <a:rPr lang="en-US"/>
              <a:t>Two Types of Patentability Analysis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E11F8F0A-829C-41DF-886A-DDEE6FA71A1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fld id="{43934103-84D1-4EE7-8A5D-B0F143163C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3988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88908B-B5F6-404C-A790-D3ACBECD97B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pPr>
              <a:defRPr/>
            </a:pPr>
            <a:r>
              <a:rPr lang="en-US"/>
              <a:t>Two Types of Patentability Analysis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306786-FA94-42AD-91FB-51A3B8B7A82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fld id="{1A5091C7-D813-41E5-B7E9-339CF1C0FAD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8">
            <a:extLst>
              <a:ext uri="{FF2B5EF4-FFF2-40B4-BE49-F238E27FC236}">
                <a16:creationId xmlns:a16="http://schemas.microsoft.com/office/drawing/2014/main" id="{1EA2DCBA-E0A3-4D86-A16B-19FB7BD7B41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xfrm>
            <a:off x="6629400" y="0"/>
            <a:ext cx="1905000" cy="304800"/>
          </a:xfrm>
          <a:prstGeom prst="rect">
            <a:avLst/>
          </a:prstGeom>
        </p:spPr>
        <p:txBody>
          <a:bodyPr/>
          <a:lstStyle>
            <a:lvl1pPr eaLnBrk="1" hangingPunct="1">
              <a:lnSpc>
                <a:spcPct val="100000"/>
              </a:lnSpc>
              <a:defRPr b="0">
                <a:latin typeface="Arial" pitchFamily="34" charset="0"/>
                <a:ea typeface="Osaka" pitchFamily="-6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618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ACE49E-3AA4-4713-B1C0-8E16A22114D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pPr>
              <a:defRPr/>
            </a:pPr>
            <a:r>
              <a:rPr lang="en-US"/>
              <a:t>Two Types of Patentability Analysis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EC2EE57-3FB0-4A91-8ABD-5B5EA83F30F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1" hangingPunct="1">
              <a:lnSpc>
                <a:spcPct val="100000"/>
              </a:lnSpc>
              <a:defRPr/>
            </a:lvl1pPr>
          </a:lstStyle>
          <a:p>
            <a:fld id="{F8BF5530-880D-4562-BC97-4A3B34B1E59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8">
            <a:extLst>
              <a:ext uri="{FF2B5EF4-FFF2-40B4-BE49-F238E27FC236}">
                <a16:creationId xmlns:a16="http://schemas.microsoft.com/office/drawing/2014/main" id="{82AC75BD-C86E-4B82-8C22-DC6FDFBE68A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xfrm>
            <a:off x="6629400" y="0"/>
            <a:ext cx="1905000" cy="304800"/>
          </a:xfrm>
          <a:prstGeom prst="rect">
            <a:avLst/>
          </a:prstGeom>
        </p:spPr>
        <p:txBody>
          <a:bodyPr/>
          <a:lstStyle>
            <a:lvl1pPr eaLnBrk="1" hangingPunct="1">
              <a:lnSpc>
                <a:spcPct val="100000"/>
              </a:lnSpc>
              <a:defRPr b="0">
                <a:latin typeface="Arial" pitchFamily="34" charset="0"/>
                <a:ea typeface="Osaka" pitchFamily="-6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887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>
            <a:extLst>
              <a:ext uri="{FF2B5EF4-FFF2-40B4-BE49-F238E27FC236}">
                <a16:creationId xmlns:a16="http://schemas.microsoft.com/office/drawing/2014/main" id="{53354ADD-95A5-45AC-AD40-CC99B8E42A0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42863"/>
            <a:ext cx="9144000" cy="347663"/>
          </a:xfrm>
          <a:prstGeom prst="rect">
            <a:avLst/>
          </a:prstGeom>
          <a:gradFill rotWithShape="0">
            <a:gsLst>
              <a:gs pos="0">
                <a:srgbClr val="333333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>
              <a:lnSpc>
                <a:spcPct val="90000"/>
              </a:lnSpc>
              <a:defRPr/>
            </a:pPr>
            <a:endParaRPr lang="en-US" altLang="en-US" sz="2400" b="1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0B91F75A-66AD-4EDA-9026-DB149935EE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762000"/>
            <a:ext cx="7924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This is the title of this slide.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30C630D4-C4D3-4996-94F3-14A6C576B1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0"/>
            <a:ext cx="7924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E004E46-640C-432F-858A-293A4322154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9600" y="0"/>
            <a:ext cx="6324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90000"/>
              </a:lnSpc>
              <a:defRPr sz="1200" b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Two Types of Patentability Analysis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FF4D82E-782A-4390-8127-461970B613C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00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0" rIns="91440" bIns="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90000"/>
              </a:lnSpc>
              <a:defRPr sz="2000" b="1">
                <a:solidFill>
                  <a:srgbClr val="D9D9D9"/>
                </a:solidFill>
              </a:defRPr>
            </a:lvl1pPr>
          </a:lstStyle>
          <a:p>
            <a:fld id="{17C88222-57B3-44E2-9C6E-E314A8EE719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Text Box 12">
            <a:extLst>
              <a:ext uri="{FF2B5EF4-FFF2-40B4-BE49-F238E27FC236}">
                <a16:creationId xmlns:a16="http://schemas.microsoft.com/office/drawing/2014/main" id="{F8F4057B-6474-429B-B9FE-831A41B5B2A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09600" y="1524000"/>
            <a:ext cx="7924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altLang="en-US" sz="1200" b="1">
                <a:solidFill>
                  <a:srgbClr val="FFFFFF"/>
                </a:solidFill>
              </a:rPr>
              <a:t>Boston University Slideshow Title Goes Here</a:t>
            </a:r>
          </a:p>
        </p:txBody>
      </p:sp>
      <p:sp>
        <p:nvSpPr>
          <p:cNvPr id="1032" name="TextBox 9">
            <a:extLst>
              <a:ext uri="{FF2B5EF4-FFF2-40B4-BE49-F238E27FC236}">
                <a16:creationId xmlns:a16="http://schemas.microsoft.com/office/drawing/2014/main" id="{02498981-783F-4645-9D32-EC02784E375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524000" y="6553200"/>
            <a:ext cx="609600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altLang="en-US" sz="1200" b="1" dirty="0">
                <a:solidFill>
                  <a:srgbClr val="BFBFBF"/>
                </a:solidFill>
                <a:cs typeface="Arial" pitchFamily="34" charset="0"/>
              </a:rPr>
              <a:t>© 2005-2020  Ashley J. Stevens All Rights Reserved.  Do Not Copy or Modify 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068E95-D1D8-4B6E-A3A6-FE4565648F8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255179"/>
            <a:ext cx="1023799" cy="48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098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760" r:id="rId1"/>
    <p:sldLayoutId id="2147486761" r:id="rId2"/>
    <p:sldLayoutId id="2147486762" r:id="rId3"/>
    <p:sldLayoutId id="2147486763" r:id="rId4"/>
    <p:sldLayoutId id="2147486764" r:id="rId5"/>
    <p:sldLayoutId id="2147486765" r:id="rId6"/>
    <p:sldLayoutId id="2147486766" r:id="rId7"/>
    <p:sldLayoutId id="2147486767" r:id="rId8"/>
    <p:sldLayoutId id="2147486768" r:id="rId9"/>
    <p:sldLayoutId id="2147486769" r:id="rId10"/>
    <p:sldLayoutId id="214748677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Osaka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Osaka" pitchFamily="-64" charset="-128"/>
          <a:cs typeface="Osaka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Osaka" pitchFamily="-64" charset="-128"/>
          <a:cs typeface="Osaka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Osaka" pitchFamily="-64" charset="-128"/>
          <a:cs typeface="Osaka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Osaka" pitchFamily="-64" charset="-128"/>
          <a:cs typeface="Osaka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pitchFamily="-6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pitchFamily="-6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pitchFamily="-6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pitchFamily="-6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SzPct val="75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  <a:ea typeface="+mn-ea"/>
          <a:cs typeface="Osaka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SzPct val="75000"/>
        <a:buFont typeface="Wingdings" panose="05000000000000000000" pitchFamily="2" charset="2"/>
        <a:buChar char="q"/>
        <a:defRPr>
          <a:solidFill>
            <a:schemeClr val="tx1"/>
          </a:solidFill>
          <a:latin typeface="+mn-lt"/>
          <a:ea typeface="+mn-ea"/>
          <a:cs typeface="Osak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SzPct val="75000"/>
        <a:buFont typeface="Wingdings" panose="05000000000000000000" pitchFamily="2" charset="2"/>
        <a:buChar char="q"/>
        <a:defRPr>
          <a:solidFill>
            <a:schemeClr val="tx1"/>
          </a:solidFill>
          <a:latin typeface="+mn-lt"/>
          <a:ea typeface="+mn-ea"/>
          <a:cs typeface="Osak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SzPct val="75000"/>
        <a:buFont typeface="Wingdings" panose="05000000000000000000" pitchFamily="2" charset="2"/>
        <a:buChar char="q"/>
        <a:defRPr>
          <a:solidFill>
            <a:schemeClr val="tx1"/>
          </a:solidFill>
          <a:latin typeface="+mn-lt"/>
          <a:ea typeface="+mn-ea"/>
          <a:cs typeface="Osak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SzPct val="75000"/>
        <a:buFont typeface="Wingdings" panose="05000000000000000000" pitchFamily="2" charset="2"/>
        <a:buChar char="q"/>
        <a:defRPr>
          <a:solidFill>
            <a:schemeClr val="tx1"/>
          </a:solidFill>
          <a:latin typeface="+mn-lt"/>
          <a:ea typeface="+mn-ea"/>
          <a:cs typeface="Osak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2675B4"/>
        </a:buClr>
        <a:buFont typeface="Wingdings" pitchFamily="-64" charset="2"/>
        <a:buChar char="§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2675B4"/>
        </a:buClr>
        <a:buFont typeface="Wingdings" pitchFamily="-64" charset="2"/>
        <a:buChar char="§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2675B4"/>
        </a:buClr>
        <a:buFont typeface="Wingdings" pitchFamily="-64" charset="2"/>
        <a:buChar char="§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2675B4"/>
        </a:buClr>
        <a:buFont typeface="Wingdings" pitchFamily="-64" charset="2"/>
        <a:buChar char="§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99D078A-50E9-4E83-872A-E56FAE8845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0" y="685800"/>
            <a:ext cx="7924800" cy="685800"/>
          </a:xfrm>
        </p:spPr>
        <p:txBody>
          <a:bodyPr/>
          <a:lstStyle/>
          <a:p>
            <a:pPr eaLnBrk="1" hangingPunct="1"/>
            <a:r>
              <a:rPr lang="en-US" altLang="en-US" dirty="0"/>
              <a:t>The Two Types of Patentability Analysis</a:t>
            </a:r>
          </a:p>
        </p:txBody>
      </p:sp>
      <p:sp>
        <p:nvSpPr>
          <p:cNvPr id="1013763" name="Rectangle 3">
            <a:extLst>
              <a:ext uri="{FF2B5EF4-FFF2-40B4-BE49-F238E27FC236}">
                <a16:creationId xmlns:a16="http://schemas.microsoft.com/office/drawing/2014/main" id="{774BA5CA-C997-472E-9D4B-DD306EF04F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828800"/>
            <a:ext cx="7924800" cy="3886200"/>
          </a:xfrm>
        </p:spPr>
        <p:txBody>
          <a:bodyPr/>
          <a:lstStyle/>
          <a:p>
            <a:pPr eaLnBrk="1" hangingPunct="1"/>
            <a:r>
              <a:rPr lang="en-US" altLang="en-US" dirty="0"/>
              <a:t>Patentability</a:t>
            </a:r>
          </a:p>
          <a:p>
            <a:pPr lvl="1" eaLnBrk="1" hangingPunct="1"/>
            <a:r>
              <a:rPr lang="en-US" altLang="en-US" dirty="0"/>
              <a:t>Us</a:t>
            </a:r>
          </a:p>
          <a:p>
            <a:pPr lvl="1" eaLnBrk="1" hangingPunct="1"/>
            <a:r>
              <a:rPr lang="en-US" altLang="en-US" dirty="0"/>
              <a:t>Likelihood of getting our patent issued</a:t>
            </a:r>
          </a:p>
          <a:p>
            <a:pPr lvl="2" eaLnBrk="1" hangingPunct="1"/>
            <a:r>
              <a:rPr lang="en-US" altLang="en-US" dirty="0"/>
              <a:t>Prior Art</a:t>
            </a:r>
          </a:p>
          <a:p>
            <a:pPr lvl="2" eaLnBrk="1" hangingPunct="1"/>
            <a:r>
              <a:rPr lang="en-US" altLang="en-US" dirty="0"/>
              <a:t>Obviousness</a:t>
            </a:r>
          </a:p>
          <a:p>
            <a:pPr eaLnBrk="1" hangingPunct="1"/>
            <a:r>
              <a:rPr lang="en-US" altLang="en-US" dirty="0"/>
              <a:t>Freedom to Operate</a:t>
            </a:r>
          </a:p>
          <a:p>
            <a:pPr lvl="1" eaLnBrk="1" hangingPunct="1"/>
            <a:r>
              <a:rPr lang="en-US" altLang="en-US" dirty="0"/>
              <a:t>Them</a:t>
            </a:r>
          </a:p>
          <a:p>
            <a:pPr lvl="1" eaLnBrk="1" hangingPunct="1"/>
            <a:r>
              <a:rPr lang="en-US" altLang="en-US" dirty="0"/>
              <a:t>Dominating patents</a:t>
            </a:r>
          </a:p>
          <a:p>
            <a:pPr lvl="2" eaLnBrk="1" hangingPunct="1"/>
            <a:r>
              <a:rPr lang="en-US" altLang="en-US" dirty="0"/>
              <a:t>Will need a license to them to be able to practice our patent</a:t>
            </a:r>
          </a:p>
        </p:txBody>
      </p:sp>
      <p:sp>
        <p:nvSpPr>
          <p:cNvPr id="44037" name="Footer Placeholder 4">
            <a:extLst>
              <a:ext uri="{FF2B5EF4-FFF2-40B4-BE49-F238E27FC236}">
                <a16:creationId xmlns:a16="http://schemas.microsoft.com/office/drawing/2014/main" id="{24051969-1F89-4E06-A12D-3372ECFBD2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Two Types of Patentability Analysis</a:t>
            </a:r>
          </a:p>
        </p:txBody>
      </p:sp>
      <p:sp>
        <p:nvSpPr>
          <p:cNvPr id="19461" name="Slide Number Placeholder 3">
            <a:extLst>
              <a:ext uri="{FF2B5EF4-FFF2-40B4-BE49-F238E27FC236}">
                <a16:creationId xmlns:a16="http://schemas.microsoft.com/office/drawing/2014/main" id="{612AA718-457C-4335-BBDC-EDCB35ED06A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EAB200"/>
              </a:buClr>
              <a:buSzPct val="75000"/>
              <a:buFont typeface="Wingdings" panose="05000000000000000000" pitchFamily="2" charset="2"/>
              <a:buChar char="q"/>
              <a:defRPr sz="2000">
                <a:solidFill>
                  <a:srgbClr val="283181"/>
                </a:solidFill>
                <a:latin typeface="Arial" panose="020B0604020202020204" pitchFamily="34" charset="0"/>
                <a:ea typeface="Osaka"/>
                <a:cs typeface="Osaka"/>
              </a:defRPr>
            </a:lvl1pPr>
            <a:lvl2pPr marL="742950" indent="-285750">
              <a:spcBef>
                <a:spcPct val="20000"/>
              </a:spcBef>
              <a:buClr>
                <a:srgbClr val="FFC000"/>
              </a:buClr>
              <a:buSzPct val="75000"/>
              <a:buFont typeface="Wingdings" panose="05000000000000000000" pitchFamily="2" charset="2"/>
              <a:buChar char="q"/>
              <a:defRPr>
                <a:solidFill>
                  <a:srgbClr val="283181"/>
                </a:solidFill>
                <a:latin typeface="Arial" panose="020B0604020202020204" pitchFamily="34" charset="0"/>
                <a:ea typeface="Osaka"/>
                <a:cs typeface="Osaka"/>
              </a:defRPr>
            </a:lvl2pPr>
            <a:lvl3pPr marL="1143000" indent="-228600">
              <a:spcBef>
                <a:spcPct val="20000"/>
              </a:spcBef>
              <a:buClr>
                <a:srgbClr val="FFC000"/>
              </a:buClr>
              <a:buSzPct val="75000"/>
              <a:buFont typeface="Wingdings" panose="05000000000000000000" pitchFamily="2" charset="2"/>
              <a:buChar char="q"/>
              <a:defRPr>
                <a:solidFill>
                  <a:srgbClr val="283181"/>
                </a:solidFill>
                <a:latin typeface="Arial" panose="020B0604020202020204" pitchFamily="34" charset="0"/>
                <a:ea typeface="Osaka"/>
                <a:cs typeface="Osaka"/>
              </a:defRPr>
            </a:lvl3pPr>
            <a:lvl4pPr marL="1600200" indent="-228600">
              <a:spcBef>
                <a:spcPct val="20000"/>
              </a:spcBef>
              <a:buClr>
                <a:srgbClr val="FFC000"/>
              </a:buClr>
              <a:buSzPct val="75000"/>
              <a:buFont typeface="Wingdings" panose="05000000000000000000" pitchFamily="2" charset="2"/>
              <a:buChar char="q"/>
              <a:defRPr>
                <a:solidFill>
                  <a:srgbClr val="283181"/>
                </a:solidFill>
                <a:latin typeface="Arial" panose="020B0604020202020204" pitchFamily="34" charset="0"/>
                <a:ea typeface="Osaka"/>
                <a:cs typeface="Osaka"/>
              </a:defRPr>
            </a:lvl4pPr>
            <a:lvl5pPr marL="2057400" indent="-228600">
              <a:spcBef>
                <a:spcPct val="20000"/>
              </a:spcBef>
              <a:buClr>
                <a:srgbClr val="EEB500"/>
              </a:buClr>
              <a:buSzPct val="75000"/>
              <a:buFont typeface="Wingdings" panose="05000000000000000000" pitchFamily="2" charset="2"/>
              <a:buChar char="q"/>
              <a:defRPr>
                <a:solidFill>
                  <a:srgbClr val="283181"/>
                </a:solidFill>
                <a:latin typeface="Arial" panose="020B0604020202020204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EB500"/>
              </a:buClr>
              <a:buSzPct val="75000"/>
              <a:buFont typeface="Wingdings" panose="05000000000000000000" pitchFamily="2" charset="2"/>
              <a:buChar char="q"/>
              <a:defRPr>
                <a:solidFill>
                  <a:srgbClr val="283181"/>
                </a:solidFill>
                <a:latin typeface="Arial" panose="020B0604020202020204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EB500"/>
              </a:buClr>
              <a:buSzPct val="75000"/>
              <a:buFont typeface="Wingdings" panose="05000000000000000000" pitchFamily="2" charset="2"/>
              <a:buChar char="q"/>
              <a:defRPr>
                <a:solidFill>
                  <a:srgbClr val="283181"/>
                </a:solidFill>
                <a:latin typeface="Arial" panose="020B0604020202020204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EB500"/>
              </a:buClr>
              <a:buSzPct val="75000"/>
              <a:buFont typeface="Wingdings" panose="05000000000000000000" pitchFamily="2" charset="2"/>
              <a:buChar char="q"/>
              <a:defRPr>
                <a:solidFill>
                  <a:srgbClr val="283181"/>
                </a:solidFill>
                <a:latin typeface="Arial" panose="020B0604020202020204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EB500"/>
              </a:buClr>
              <a:buSzPct val="75000"/>
              <a:buFont typeface="Wingdings" panose="05000000000000000000" pitchFamily="2" charset="2"/>
              <a:buChar char="q"/>
              <a:defRPr>
                <a:solidFill>
                  <a:srgbClr val="283181"/>
                </a:solidFill>
                <a:latin typeface="Arial" panose="020B0604020202020204" pitchFamily="34" charset="0"/>
                <a:ea typeface="Osaka"/>
                <a:cs typeface="Osaka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749BF69-6BE8-4B2A-AD62-4E5CCF199929}" type="slidenum">
              <a:rPr lang="en-US" altLang="en-US" sz="2400">
                <a:solidFill>
                  <a:srgbClr val="FFC000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2400">
              <a:solidFill>
                <a:srgbClr val="FFC000"/>
              </a:solidFill>
            </a:endParaRP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B0DABA91-BF0C-4DC1-ACF6-41944AF5BE7E}"/>
              </a:ext>
            </a:extLst>
          </p:cNvPr>
          <p:cNvSpPr>
            <a:spLocks/>
          </p:cNvSpPr>
          <p:nvPr/>
        </p:nvSpPr>
        <p:spPr bwMode="auto">
          <a:xfrm>
            <a:off x="7848600" y="2057400"/>
            <a:ext cx="381000" cy="1676400"/>
          </a:xfrm>
          <a:prstGeom prst="rightBrace">
            <a:avLst>
              <a:gd name="adj1" fmla="val 27378"/>
              <a:gd name="adj2" fmla="val 50000"/>
            </a:avLst>
          </a:prstGeom>
          <a:noFill/>
          <a:ln w="28575" algn="ctr">
            <a:solidFill>
              <a:schemeClr val="accent2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2400">
              <a:solidFill>
                <a:schemeClr val="accent2">
                  <a:lumMod val="75000"/>
                </a:schemeClr>
              </a:solidFill>
              <a:latin typeface="Times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E6AC43-C13A-493C-938F-36C0B498E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2667000"/>
            <a:ext cx="762000" cy="369888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FLTA</a:t>
            </a:r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A517DA7B-7CC1-4CCA-8F50-19EB3BCB0BD3}"/>
              </a:ext>
            </a:extLst>
          </p:cNvPr>
          <p:cNvSpPr>
            <a:spLocks/>
          </p:cNvSpPr>
          <p:nvPr/>
        </p:nvSpPr>
        <p:spPr bwMode="auto">
          <a:xfrm>
            <a:off x="7848600" y="3886200"/>
            <a:ext cx="381000" cy="1447800"/>
          </a:xfrm>
          <a:prstGeom prst="rightBrace">
            <a:avLst>
              <a:gd name="adj1" fmla="val 27374"/>
              <a:gd name="adj2" fmla="val 50000"/>
            </a:avLst>
          </a:prstGeom>
          <a:noFill/>
          <a:ln w="28575" algn="ctr">
            <a:solidFill>
              <a:schemeClr val="accent2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2400">
              <a:solidFill>
                <a:schemeClr val="accent2">
                  <a:lumMod val="75000"/>
                </a:schemeClr>
              </a:solidFill>
              <a:latin typeface="Times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55DEEA-715D-4815-B564-3E30ECB16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4419600"/>
            <a:ext cx="762000" cy="369888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sz="1800">
                <a:solidFill>
                  <a:schemeClr val="accent2">
                    <a:lumMod val="75000"/>
                  </a:schemeClr>
                </a:solidFill>
              </a:rPr>
              <a:t>FLVA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64" charset="0"/>
            <a:ea typeface="Osaka" pitchFamily="-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64" charset="0"/>
            <a:ea typeface="Osaka" pitchFamily="-6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44408</TotalTime>
  <Pages>60</Pages>
  <Words>45</Words>
  <Application>Microsoft Office PowerPoint</Application>
  <PresentationFormat>Letter Paper (8.5x11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</vt:lpstr>
      <vt:lpstr>Times New Roman</vt:lpstr>
      <vt:lpstr>Wingdings</vt:lpstr>
      <vt:lpstr>2_Blank Presentation</vt:lpstr>
      <vt:lpstr>The Two Types of Patentability Analysis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Basics of Licensing</dc:title>
  <dc:creator>Ashley J. Stevens</dc:creator>
  <cp:lastModifiedBy>Stevens, Ashley J</cp:lastModifiedBy>
  <cp:revision>222</cp:revision>
  <cp:lastPrinted>1996-03-20T10:37:44Z</cp:lastPrinted>
  <dcterms:created xsi:type="dcterms:W3CDTF">1996-04-24T08:20:24Z</dcterms:created>
  <dcterms:modified xsi:type="dcterms:W3CDTF">2020-10-26T15:18:21Z</dcterms:modified>
</cp:coreProperties>
</file>